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004" r:id="rId1"/>
  </p:sldMasterIdLst>
  <p:notesMasterIdLst>
    <p:notesMasterId r:id="rId10"/>
  </p:notesMasterIdLst>
  <p:sldIdLst>
    <p:sldId id="2925" r:id="rId2"/>
    <p:sldId id="2926" r:id="rId3"/>
    <p:sldId id="2927" r:id="rId4"/>
    <p:sldId id="2940" r:id="rId5"/>
    <p:sldId id="2941" r:id="rId6"/>
    <p:sldId id="2939" r:id="rId7"/>
    <p:sldId id="2943" r:id="rId8"/>
    <p:sldId id="2938" r:id="rId9"/>
  </p:sldIdLst>
  <p:sldSz cx="9144000" cy="5143500" type="screen16x9"/>
  <p:notesSz cx="6858000" cy="9144000"/>
  <p:defaultTextStyle>
    <a:defPPr>
      <a:defRPr lang="ru-RU"/>
    </a:defPPr>
    <a:lvl1pPr algn="l" defTabSz="744538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371475" indent="85725" algn="l" defTabSz="744538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744538" indent="169863" algn="l" defTabSz="744538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117600" indent="254000" algn="l" defTabSz="744538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490663" indent="338138" algn="l" defTabSz="744538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1651F6"/>
    <a:srgbClr val="663300"/>
    <a:srgbClr val="083ED6"/>
    <a:srgbClr val="264B70"/>
    <a:srgbClr val="204176"/>
    <a:srgbClr val="FF0000"/>
    <a:srgbClr val="20389C"/>
    <a:srgbClr val="204D8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19" autoAdjust="0"/>
    <p:restoredTop sz="97988" autoAdjust="0"/>
  </p:normalViewPr>
  <p:slideViewPr>
    <p:cSldViewPr>
      <p:cViewPr>
        <p:scale>
          <a:sx n="100" d="100"/>
          <a:sy n="100" d="100"/>
        </p:scale>
        <p:origin x="-1740" y="-1020"/>
      </p:cViewPr>
      <p:guideLst>
        <p:guide orient="horz" pos="1620"/>
        <p:guide orient="horz" pos="1621"/>
        <p:guide pos="288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745532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745532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46BF4B1-9EB9-40DB-B4FE-A86E3E6D9CC4}" type="datetimeFigureOut">
              <a:rPr lang="ru-RU"/>
              <a:pPr>
                <a:defRPr/>
              </a:pPr>
              <a:t>07.10.25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745532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745532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EB3C070-8D45-4207-BD42-D8D55A75B4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44538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71475" algn="l" defTabSz="744538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44538" algn="l" defTabSz="744538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17600" algn="l" defTabSz="744538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490663" algn="l" defTabSz="744538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863818" algn="l" defTabSz="7455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36559" algn="l" defTabSz="7455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09333" algn="l" defTabSz="7455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82092" algn="l" defTabSz="74553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36588" y="627063"/>
            <a:ext cx="5562600" cy="31289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3962400"/>
            <a:ext cx="5467350" cy="3757613"/>
          </a:xfrm>
          <a:noFill/>
        </p:spPr>
        <p:txBody>
          <a:bodyPr wrap="square" lIns="86549" tIns="43274" rIns="86549" bIns="43274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7" y="2914992"/>
            <a:ext cx="6400801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91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82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74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65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57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48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40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3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3F0970A-9B80-4531-B4A9-F94C8A1B6054}" type="datetimeFigureOut">
              <a:rPr lang="ru-RU"/>
              <a:pPr>
                <a:defRPr/>
              </a:pPr>
              <a:t>07.10.25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4085A8F3-F5CB-4C38-B09D-6F68D2875FE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741" y="205979"/>
            <a:ext cx="2057401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4" y="205979"/>
            <a:ext cx="6019799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44E4D5F-02E1-4D7C-AD00-721344335D37}" type="datetimeFigureOut">
              <a:rPr lang="ru-RU"/>
              <a:pPr>
                <a:defRPr/>
              </a:pPr>
              <a:t>07.10.25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3A4736C-BCD4-4AA0-A192-C5383C8FCC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519"/>
            <a:ext cx="7772400" cy="1021555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6"/>
            <a:ext cx="7772400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914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828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7434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56579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95725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34869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74014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1316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30603F6-C2D8-4657-89A7-785FDE683546}" type="datetimeFigureOut">
              <a:rPr lang="ru-RU"/>
              <a:pPr>
                <a:defRPr/>
              </a:pPr>
              <a:t>07.10.25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AEDB0340-439F-4650-8C19-932E5C363C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539" y="1200151"/>
            <a:ext cx="4038599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542" y="1200151"/>
            <a:ext cx="4038599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1D0B55E-E769-443D-9CA4-C23A338210B3}" type="datetimeFigureOut">
              <a:rPr lang="ru-RU"/>
              <a:pPr>
                <a:defRPr/>
              </a:pPr>
              <a:t>07.10.25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1C30ABD5-F9DB-4B5A-AAA9-B941B19A9A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151335"/>
            <a:ext cx="4040188" cy="47982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391444" indent="0">
              <a:buNone/>
              <a:defRPr sz="1700" b="1"/>
            </a:lvl2pPr>
            <a:lvl3pPr marL="782891" indent="0">
              <a:buNone/>
              <a:defRPr sz="1600" b="1"/>
            </a:lvl3pPr>
            <a:lvl4pPr marL="1174341" indent="0">
              <a:buNone/>
              <a:defRPr sz="1400" b="1"/>
            </a:lvl4pPr>
            <a:lvl5pPr marL="1565799" indent="0">
              <a:buNone/>
              <a:defRPr sz="1400" b="1"/>
            </a:lvl5pPr>
            <a:lvl6pPr marL="1957252" indent="0">
              <a:buNone/>
              <a:defRPr sz="1400" b="1"/>
            </a:lvl6pPr>
            <a:lvl7pPr marL="2348696" indent="0">
              <a:buNone/>
              <a:defRPr sz="1400" b="1"/>
            </a:lvl7pPr>
            <a:lvl8pPr marL="2740143" indent="0">
              <a:buNone/>
              <a:defRPr sz="1400" b="1"/>
            </a:lvl8pPr>
            <a:lvl9pPr marL="3131600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3" y="1631157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7" y="1151335"/>
            <a:ext cx="4041775" cy="47982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391444" indent="0">
              <a:buNone/>
              <a:defRPr sz="1700" b="1"/>
            </a:lvl2pPr>
            <a:lvl3pPr marL="782891" indent="0">
              <a:buNone/>
              <a:defRPr sz="1600" b="1"/>
            </a:lvl3pPr>
            <a:lvl4pPr marL="1174341" indent="0">
              <a:buNone/>
              <a:defRPr sz="1400" b="1"/>
            </a:lvl4pPr>
            <a:lvl5pPr marL="1565799" indent="0">
              <a:buNone/>
              <a:defRPr sz="1400" b="1"/>
            </a:lvl5pPr>
            <a:lvl6pPr marL="1957252" indent="0">
              <a:buNone/>
              <a:defRPr sz="1400" b="1"/>
            </a:lvl6pPr>
            <a:lvl7pPr marL="2348696" indent="0">
              <a:buNone/>
              <a:defRPr sz="1400" b="1"/>
            </a:lvl7pPr>
            <a:lvl8pPr marL="2740143" indent="0">
              <a:buNone/>
              <a:defRPr sz="1400" b="1"/>
            </a:lvl8pPr>
            <a:lvl9pPr marL="3131600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7" y="1631157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446324C-5AB1-4FD9-B052-B509554B6BD7}" type="datetimeFigureOut">
              <a:rPr lang="ru-RU"/>
              <a:pPr>
                <a:defRPr/>
              </a:pPr>
              <a:t>07.10.25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9AC088AC-2148-4610-91CB-AD35D0D2BD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BCD2C68-964F-4728-8A92-95F7093B429A}" type="datetimeFigureOut">
              <a:rPr lang="ru-RU"/>
              <a:pPr>
                <a:defRPr/>
              </a:pPr>
              <a:t>07.10.25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7344106F-5433-4316-AF32-184CA19251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2DD2BDC-3070-4A64-A602-10513D595A91}" type="datetimeFigureOut">
              <a:rPr lang="ru-RU"/>
              <a:pPr>
                <a:defRPr/>
              </a:pPr>
              <a:t>07.10.25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41019FB5-5DA3-4BDB-A7B4-2483E7B22A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04789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076667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391444" indent="0">
              <a:buNone/>
              <a:defRPr sz="1100"/>
            </a:lvl2pPr>
            <a:lvl3pPr marL="782891" indent="0">
              <a:buNone/>
              <a:defRPr sz="1000"/>
            </a:lvl3pPr>
            <a:lvl4pPr marL="1174341" indent="0">
              <a:buNone/>
              <a:defRPr sz="800"/>
            </a:lvl4pPr>
            <a:lvl5pPr marL="1565799" indent="0">
              <a:buNone/>
              <a:defRPr sz="800"/>
            </a:lvl5pPr>
            <a:lvl6pPr marL="1957252" indent="0">
              <a:buNone/>
              <a:defRPr sz="800"/>
            </a:lvl6pPr>
            <a:lvl7pPr marL="2348696" indent="0">
              <a:buNone/>
              <a:defRPr sz="800"/>
            </a:lvl7pPr>
            <a:lvl8pPr marL="2740143" indent="0">
              <a:buNone/>
              <a:defRPr sz="800"/>
            </a:lvl8pPr>
            <a:lvl9pPr marL="31316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1F06A3C-2DEE-4022-A797-7752AF03B474}" type="datetimeFigureOut">
              <a:rPr lang="ru-RU"/>
              <a:pPr>
                <a:defRPr/>
              </a:pPr>
              <a:t>07.10.25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43704825-9847-414A-80F6-FD4746286E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91" y="3600793"/>
            <a:ext cx="5486400" cy="425053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91" y="459582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900"/>
            </a:lvl1pPr>
            <a:lvl2pPr marL="391444" indent="0">
              <a:buNone/>
              <a:defRPr sz="2500"/>
            </a:lvl2pPr>
            <a:lvl3pPr marL="782891" indent="0">
              <a:buNone/>
              <a:defRPr sz="2200"/>
            </a:lvl3pPr>
            <a:lvl4pPr marL="1174341" indent="0">
              <a:buNone/>
              <a:defRPr sz="1700"/>
            </a:lvl4pPr>
            <a:lvl5pPr marL="1565799" indent="0">
              <a:buNone/>
              <a:defRPr sz="1700"/>
            </a:lvl5pPr>
            <a:lvl6pPr marL="1957252" indent="0">
              <a:buNone/>
              <a:defRPr sz="1700"/>
            </a:lvl6pPr>
            <a:lvl7pPr marL="2348696" indent="0">
              <a:buNone/>
              <a:defRPr sz="1700"/>
            </a:lvl7pPr>
            <a:lvl8pPr marL="2740143" indent="0">
              <a:buNone/>
              <a:defRPr sz="1700"/>
            </a:lvl8pPr>
            <a:lvl9pPr marL="3131600" indent="0">
              <a:buNone/>
              <a:defRPr sz="17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91" y="4025504"/>
            <a:ext cx="5486400" cy="603646"/>
          </a:xfrm>
        </p:spPr>
        <p:txBody>
          <a:bodyPr/>
          <a:lstStyle>
            <a:lvl1pPr marL="0" indent="0">
              <a:buNone/>
              <a:defRPr sz="1300"/>
            </a:lvl1pPr>
            <a:lvl2pPr marL="391444" indent="0">
              <a:buNone/>
              <a:defRPr sz="1100"/>
            </a:lvl2pPr>
            <a:lvl3pPr marL="782891" indent="0">
              <a:buNone/>
              <a:defRPr sz="1000"/>
            </a:lvl3pPr>
            <a:lvl4pPr marL="1174341" indent="0">
              <a:buNone/>
              <a:defRPr sz="800"/>
            </a:lvl4pPr>
            <a:lvl5pPr marL="1565799" indent="0">
              <a:buNone/>
              <a:defRPr sz="800"/>
            </a:lvl5pPr>
            <a:lvl6pPr marL="1957252" indent="0">
              <a:buNone/>
              <a:defRPr sz="800"/>
            </a:lvl6pPr>
            <a:lvl7pPr marL="2348696" indent="0">
              <a:buNone/>
              <a:defRPr sz="800"/>
            </a:lvl7pPr>
            <a:lvl8pPr marL="2740143" indent="0">
              <a:buNone/>
              <a:defRPr sz="800"/>
            </a:lvl8pPr>
            <a:lvl9pPr marL="31316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2D22678-2A5E-4DB7-966C-46DD11CA9CA6}" type="datetimeFigureOut">
              <a:rPr lang="ru-RU"/>
              <a:pPr>
                <a:defRPr/>
              </a:pPr>
              <a:t>07.10.25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F50989BF-24DF-4B32-915E-3A8E6C5F59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06A5F6A-55CF-4E5B-9972-89E0E89845D7}" type="datetimeFigureOut">
              <a:rPr lang="ru-RU"/>
              <a:pPr>
                <a:defRPr/>
              </a:pPr>
              <a:t>07.10.25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745532" fontAlgn="auto">
              <a:spcBef>
                <a:spcPts val="0"/>
              </a:spcBef>
              <a:spcAft>
                <a:spcPts val="0"/>
              </a:spcAft>
              <a:defRPr>
                <a:cs typeface="Arial" charset="0"/>
              </a:defRPr>
            </a:lvl1pPr>
          </a:lstStyle>
          <a:p>
            <a:pPr>
              <a:defRPr/>
            </a:pPr>
            <a:fld id="{D8EF2B70-0E02-45D5-9000-50746A8EF5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CCFF"/>
            </a:gs>
            <a:gs pos="100000">
              <a:srgbClr val="FF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8224" tIns="39113" rIns="78224" bIns="391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8224" tIns="39113" rIns="78224" bIns="391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050"/>
          </a:xfrm>
          <a:prstGeom prst="rect">
            <a:avLst/>
          </a:prstGeom>
        </p:spPr>
        <p:txBody>
          <a:bodyPr vert="horz" wrap="square" lIns="78224" tIns="39113" rIns="78224" bIns="39113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0C07B02-DA87-4FF1-A967-65BB6756D17C}" type="datetimeFigureOut">
              <a:rPr lang="ru-RU"/>
              <a:pPr>
                <a:defRPr/>
              </a:pPr>
              <a:t>07.10.25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050"/>
          </a:xfrm>
          <a:prstGeom prst="rect">
            <a:avLst/>
          </a:prstGeom>
        </p:spPr>
        <p:txBody>
          <a:bodyPr vert="horz" wrap="square" lIns="78224" tIns="39113" rIns="78224" bIns="39113" numCol="1" anchor="ctr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050"/>
          </a:xfrm>
          <a:prstGeom prst="rect">
            <a:avLst/>
          </a:prstGeom>
        </p:spPr>
        <p:txBody>
          <a:bodyPr vert="horz" wrap="square" lIns="78224" tIns="39113" rIns="78224" bIns="39113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506815A-BC5E-4BEE-BA06-C991F1E9A2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16" r:id="rId1"/>
    <p:sldLayoutId id="2147485017" r:id="rId2"/>
    <p:sldLayoutId id="2147485018" r:id="rId3"/>
    <p:sldLayoutId id="2147485019" r:id="rId4"/>
    <p:sldLayoutId id="2147485020" r:id="rId5"/>
    <p:sldLayoutId id="2147485021" r:id="rId6"/>
    <p:sldLayoutId id="2147485022" r:id="rId7"/>
    <p:sldLayoutId id="2147485023" r:id="rId8"/>
    <p:sldLayoutId id="2147485024" r:id="rId9"/>
    <p:sldLayoutId id="2147485025" r:id="rId10"/>
  </p:sldLayoutIdLst>
  <p:txStyles>
    <p:titleStyle>
      <a:lvl1pPr algn="ctr" defTabSz="779463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7794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2pPr>
      <a:lvl3pPr algn="ctr" defTabSz="7794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3pPr>
      <a:lvl4pPr algn="ctr" defTabSz="7794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4pPr>
      <a:lvl5pPr algn="ctr" defTabSz="7794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5pPr>
      <a:lvl6pPr marL="337838" algn="ctr" defTabSz="782414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6pPr>
      <a:lvl7pPr marL="675664" algn="ctr" defTabSz="782414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7pPr>
      <a:lvl8pPr marL="1013518" algn="ctr" defTabSz="782414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8pPr>
      <a:lvl9pPr marL="1351341" algn="ctr" defTabSz="782414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9pPr>
    </p:titleStyle>
    <p:bodyStyle>
      <a:lvl1pPr marL="292100" indent="-292100" algn="l" defTabSz="7794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3413" indent="-242888" algn="l" defTabSz="7794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76313" indent="-192088" algn="l" defTabSz="7794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425" indent="-192088" algn="l" defTabSz="7794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758950" indent="-192088" algn="l" defTabSz="77946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152972" indent="-195739" algn="l" defTabSz="782891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21" indent="-195739" algn="l" defTabSz="782891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5872" indent="-195739" algn="l" defTabSz="782891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27323" indent="-195739" algn="l" defTabSz="782891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91444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82891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74341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65799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957252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48696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0143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31600" algn="l" defTabSz="7828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mchs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igps.ru/" TargetMode="External"/><Relationship Id="rId4" Type="http://schemas.openxmlformats.org/officeDocument/2006/relationships/hyperlink" Target="https://uigps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362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15364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155575" y="1058863"/>
            <a:ext cx="9144000" cy="7937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15365" name="Прямоугольник 7"/>
          <p:cNvSpPr>
            <a:spLocks noChangeArrowheads="1"/>
          </p:cNvSpPr>
          <p:nvPr/>
        </p:nvSpPr>
        <p:spPr bwMode="auto">
          <a:xfrm>
            <a:off x="357188" y="714375"/>
            <a:ext cx="8281987" cy="384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4" tIns="45635" rIns="91274" bIns="45635">
            <a:spAutoFit/>
          </a:bodyPr>
          <a:lstStyle/>
          <a:p>
            <a:pPr algn="just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Академия Государственной противопожарной службы МЧС России (г. Москва) </a:t>
            </a:r>
          </a:p>
          <a:p>
            <a:pPr algn="just">
              <a:tabLst>
                <a:tab pos="539750" algn="l"/>
              </a:tabLst>
            </a:pP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сайт-</a:t>
            </a:r>
            <a: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https://edufire37.ru/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Академия гражданской защиты МЧС России (Московская область, г. Химки) </a:t>
            </a:r>
          </a:p>
          <a:p>
            <a:pPr algn="just">
              <a:tabLst>
                <a:tab pos="539750" algn="l"/>
              </a:tabLs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  <a:hlinkClick r:id="rId3"/>
              </a:rPr>
              <a:t>https://amchs.ru/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Уральский институт Государственной противопожарной службы МЧС России </a:t>
            </a:r>
          </a:p>
          <a:p>
            <a:pPr algn="just">
              <a:tabLst>
                <a:tab pos="539750" algn="l"/>
              </a:tabLs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(г. Екатеринбург)</a:t>
            </a:r>
            <a:endParaRPr lang="en-US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  <a:hlinkClick r:id="rId4"/>
              </a:rPr>
              <a:t>https://uigps.ru/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endParaRPr 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Санкт-Петербургский университет Государственной противопожарной службы МЧС России (г. Санкт-Петербург) </a:t>
            </a:r>
          </a:p>
          <a:p>
            <a:pPr algn="just">
              <a:tabLst>
                <a:tab pos="539750" algn="l"/>
              </a:tabLst>
            </a:pPr>
            <a: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  <a:hlinkClick r:id="rId5"/>
              </a:rPr>
              <a:t>https://igps.ru/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endParaRPr 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Ивановская пожарно-спасательная академия ГПС МЧС России (г. Иваново) </a:t>
            </a:r>
          </a:p>
          <a:p>
            <a:pPr algn="just">
              <a:tabLst>
                <a:tab pos="539750" algn="l"/>
              </a:tabLst>
            </a:pP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сайт </a:t>
            </a:r>
            <a: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https://academygps.ru/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algn="just">
              <a:tabLst>
                <a:tab pos="539750" algn="l"/>
              </a:tabLst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5366" name="Прямоугольник 9"/>
          <p:cNvSpPr>
            <a:spLocks noChangeArrowheads="1"/>
          </p:cNvSpPr>
          <p:nvPr/>
        </p:nvSpPr>
        <p:spPr bwMode="auto">
          <a:xfrm>
            <a:off x="400050" y="4313238"/>
            <a:ext cx="8280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4" tIns="45635" rIns="91274" bIns="45635">
            <a:spAutoFit/>
          </a:bodyPr>
          <a:lstStyle/>
          <a:p>
            <a:pPr algn="ctr">
              <a:tabLst>
                <a:tab pos="539750" algn="l"/>
              </a:tabLst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	Основным направлением деятельности являются подготовка специалистов в области пожарной безопасности, защиты населения и территорий РФ от чрезвычайных ситуаций, судебно-экспертной деятельности государственного и муниципального управления.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410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17412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36513" y="2111375"/>
            <a:ext cx="9144000" cy="7938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17413" name="Прямоугольник 7"/>
          <p:cNvSpPr>
            <a:spLocks noChangeArrowheads="1"/>
          </p:cNvSpPr>
          <p:nvPr/>
        </p:nvSpPr>
        <p:spPr bwMode="auto">
          <a:xfrm>
            <a:off x="539750" y="4559300"/>
            <a:ext cx="828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4" tIns="45635" rIns="91274" bIns="45635">
            <a:spAutoFit/>
          </a:bodyPr>
          <a:lstStyle/>
          <a:p>
            <a:pPr algn="ctr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Академия Государственной противопожарной службы МЧС России (г. Москва)</a:t>
            </a:r>
          </a:p>
          <a:p>
            <a:pPr algn="just">
              <a:tabLst>
                <a:tab pos="539750" algn="l"/>
              </a:tabLst>
            </a:pPr>
            <a:endParaRPr 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17414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720725"/>
            <a:ext cx="5689600" cy="374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458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19460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36513" y="2111375"/>
            <a:ext cx="9144000" cy="7938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19461" name="Прямоугольник 7"/>
          <p:cNvSpPr>
            <a:spLocks noChangeArrowheads="1"/>
          </p:cNvSpPr>
          <p:nvPr/>
        </p:nvSpPr>
        <p:spPr bwMode="auto">
          <a:xfrm>
            <a:off x="539750" y="4559300"/>
            <a:ext cx="828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4" tIns="45635" rIns="91274" bIns="45635">
            <a:spAutoFit/>
          </a:bodyPr>
          <a:lstStyle/>
          <a:p>
            <a:pPr algn="ctr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 </a:t>
            </a:r>
            <a:r>
              <a:rPr lang="ru-RU" sz="16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Академия гражданской защиты МЧС России (Московская область, г. Химки) </a:t>
            </a:r>
          </a:p>
          <a:p>
            <a:pPr algn="just">
              <a:tabLst>
                <a:tab pos="539750" algn="l"/>
              </a:tabLst>
            </a:pPr>
            <a:endParaRPr lang="ru-RU" sz="160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19462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720725"/>
            <a:ext cx="5472113" cy="372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506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21508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36513" y="2111375"/>
            <a:ext cx="9144000" cy="7938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21509" name="Прямоугольник 7"/>
          <p:cNvSpPr>
            <a:spLocks noChangeArrowheads="1"/>
          </p:cNvSpPr>
          <p:nvPr/>
        </p:nvSpPr>
        <p:spPr bwMode="auto">
          <a:xfrm>
            <a:off x="493713" y="4452938"/>
            <a:ext cx="8280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4" tIns="45635" rIns="91274" bIns="45635">
            <a:spAutoFit/>
          </a:bodyPr>
          <a:lstStyle/>
          <a:p>
            <a:pPr algn="ctr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 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Уральский институт Государственной противопожарной службы МЧС России </a:t>
            </a:r>
          </a:p>
          <a:p>
            <a:pPr algn="ctr">
              <a:tabLst>
                <a:tab pos="539750" algn="l"/>
              </a:tabLs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(г. Екатеринбург)</a:t>
            </a:r>
          </a:p>
          <a:p>
            <a:pPr algn="just">
              <a:tabLst>
                <a:tab pos="539750" algn="l"/>
              </a:tabLst>
            </a:pPr>
            <a:endParaRPr 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21510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700088"/>
            <a:ext cx="5545137" cy="374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3554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23556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36513" y="2111375"/>
            <a:ext cx="9144000" cy="7938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23557" name="Прямоугольник 7"/>
          <p:cNvSpPr>
            <a:spLocks noChangeArrowheads="1"/>
          </p:cNvSpPr>
          <p:nvPr/>
        </p:nvSpPr>
        <p:spPr bwMode="auto">
          <a:xfrm>
            <a:off x="539750" y="4559300"/>
            <a:ext cx="8280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4" tIns="45635" rIns="91274" bIns="45635">
            <a:spAutoFit/>
          </a:bodyPr>
          <a:lstStyle/>
          <a:p>
            <a:pPr algn="ctr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 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Санкт-Петербургский университет Государственной противопожарной службы МЧС России (г. Санкт-Петербург) </a:t>
            </a:r>
          </a:p>
          <a:p>
            <a:pPr algn="just">
              <a:tabLst>
                <a:tab pos="539750" algn="l"/>
              </a:tabLst>
            </a:pPr>
            <a:endParaRPr 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23558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0863" y="714375"/>
            <a:ext cx="5235575" cy="372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5602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25604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36513" y="2111375"/>
            <a:ext cx="9144000" cy="7938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sp>
        <p:nvSpPr>
          <p:cNvPr id="25605" name="Прямоугольник 7"/>
          <p:cNvSpPr>
            <a:spLocks noChangeArrowheads="1"/>
          </p:cNvSpPr>
          <p:nvPr/>
        </p:nvSpPr>
        <p:spPr bwMode="auto">
          <a:xfrm>
            <a:off x="539750" y="4559300"/>
            <a:ext cx="828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4" tIns="45635" rIns="91274" bIns="45635">
            <a:spAutoFit/>
          </a:bodyPr>
          <a:lstStyle/>
          <a:p>
            <a:pPr algn="ctr">
              <a:tabLst>
                <a:tab pos="539750" algn="l"/>
              </a:tabLst>
            </a:pPr>
            <a:r>
              <a:rPr lang="ru-RU" sz="1600">
                <a:solidFill>
                  <a:srgbClr val="1651F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 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Ивановская пожарно-спасательная академия ГПС МЧС России (г. Иваново)</a:t>
            </a:r>
          </a:p>
          <a:p>
            <a:pPr algn="just">
              <a:tabLst>
                <a:tab pos="539750" algn="l"/>
              </a:tabLst>
            </a:pPr>
            <a:endParaRPr lang="ru-RU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25606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720725"/>
            <a:ext cx="5257800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50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xtLst/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27652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36513" y="2111375"/>
            <a:ext cx="9144000" cy="7938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pic>
        <p:nvPicPr>
          <p:cNvPr id="27653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75" y="754063"/>
            <a:ext cx="8316913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310"/>
          <p:cNvSpPr>
            <a:spLocks noChangeAspect="1"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1746" name="Rectangle 311"/>
          <p:cNvSpPr>
            <a:spLocks noChangeAspect="1" noChangeArrowheads="1"/>
          </p:cNvSpPr>
          <p:nvPr/>
        </p:nvSpPr>
        <p:spPr bwMode="auto">
          <a:xfrm>
            <a:off x="1358900" y="630238"/>
            <a:ext cx="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784225" eaLnBrk="0" hangingPunct="0"/>
            <a:endParaRPr lang="ru-RU" altLang="ru-RU" sz="1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ctangle 337"/>
          <p:cNvSpPr>
            <a:spLocks noChangeArrowheads="1"/>
          </p:cNvSpPr>
          <p:nvPr/>
        </p:nvSpPr>
        <p:spPr bwMode="auto">
          <a:xfrm>
            <a:off x="0" y="0"/>
            <a:ext cx="9144000" cy="7207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63688" tIns="31877" rIns="63688" bIns="31877" anchor="ctr"/>
          <a:lstStyle/>
          <a:p>
            <a:pPr algn="ctr" defTabSz="876921" eaLnBrk="0" hangingPunct="0">
              <a:defRPr/>
            </a:pPr>
            <a:r>
              <a:rPr lang="ru-RU" altLang="ru-RU" dirty="0">
                <a:solidFill>
                  <a:prstClr val="white"/>
                </a:solidFill>
                <a:latin typeface="Arial" pitchFamily="34" charset="0"/>
              </a:rPr>
              <a:t>ВЫСШИЕ УЧЕБНЫЕ ЗАВЕДЕНИЯ МЧС РОССИИ</a:t>
            </a:r>
          </a:p>
        </p:txBody>
      </p:sp>
      <p:cxnSp>
        <p:nvCxnSpPr>
          <p:cNvPr id="31748" name="Прямая соединительная линия 37"/>
          <p:cNvCxnSpPr>
            <a:cxnSpLocks noChangeShapeType="1"/>
          </p:cNvCxnSpPr>
          <p:nvPr/>
        </p:nvCxnSpPr>
        <p:spPr bwMode="auto">
          <a:xfrm>
            <a:off x="36513" y="2111375"/>
            <a:ext cx="9144000" cy="7938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</p:cxnSp>
      <p:pic>
        <p:nvPicPr>
          <p:cNvPr id="31749" name="Рисунок 2"/>
          <p:cNvPicPr>
            <a:picLocks noChangeAspect="1"/>
          </p:cNvPicPr>
          <p:nvPr/>
        </p:nvPicPr>
        <p:blipFill>
          <a:blip r:embed="rId3"/>
          <a:srcRect b="13174"/>
          <a:stretch>
            <a:fillRect/>
          </a:stretch>
        </p:blipFill>
        <p:spPr bwMode="auto">
          <a:xfrm>
            <a:off x="0" y="1058863"/>
            <a:ext cx="9144000" cy="350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40121</TotalTime>
  <Words>162</Words>
  <Application>Microsoft Office PowerPoint</Application>
  <PresentationFormat>Экран (16:9)</PresentationFormat>
  <Paragraphs>30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11</vt:i4>
      </vt:variant>
      <vt:variant>
        <vt:lpstr>Заголовки слайдов</vt:lpstr>
      </vt:variant>
      <vt:variant>
        <vt:i4>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5_Тема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ВНИИПО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123</cp:lastModifiedBy>
  <cp:revision>4378</cp:revision>
  <dcterms:created xsi:type="dcterms:W3CDTF">2016-03-10T11:15:22Z</dcterms:created>
  <dcterms:modified xsi:type="dcterms:W3CDTF">2025-10-07T11:02:19Z</dcterms:modified>
</cp:coreProperties>
</file>